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315" r:id="rId3"/>
    <p:sldId id="377" r:id="rId4"/>
    <p:sldId id="384" r:id="rId5"/>
    <p:sldId id="383" r:id="rId6"/>
    <p:sldId id="378" r:id="rId7"/>
    <p:sldId id="379" r:id="rId8"/>
    <p:sldId id="391" r:id="rId9"/>
    <p:sldId id="385" r:id="rId10"/>
    <p:sldId id="320" r:id="rId11"/>
    <p:sldId id="324" r:id="rId12"/>
    <p:sldId id="381" r:id="rId13"/>
    <p:sldId id="396" r:id="rId14"/>
    <p:sldId id="369" r:id="rId15"/>
    <p:sldId id="352" r:id="rId16"/>
    <p:sldId id="354" r:id="rId17"/>
    <p:sldId id="380" r:id="rId18"/>
    <p:sldId id="339" r:id="rId19"/>
    <p:sldId id="382" r:id="rId20"/>
    <p:sldId id="397" r:id="rId21"/>
    <p:sldId id="398" r:id="rId22"/>
    <p:sldId id="399" r:id="rId23"/>
    <p:sldId id="400" r:id="rId24"/>
    <p:sldId id="388" r:id="rId25"/>
    <p:sldId id="389" r:id="rId26"/>
    <p:sldId id="393" r:id="rId27"/>
    <p:sldId id="394" r:id="rId28"/>
    <p:sldId id="39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9" y="1916832"/>
            <a:ext cx="708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453" y="3630290"/>
            <a:ext cx="6803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b="1" dirty="0"/>
              <a:t>대중교통</a:t>
            </a:r>
            <a:r>
              <a:rPr lang="en-US" altLang="ko-KR" b="1" dirty="0"/>
              <a:t>(</a:t>
            </a:r>
            <a:r>
              <a:rPr lang="ko-KR" altLang="en-US" b="1" dirty="0"/>
              <a:t>광역버스</a:t>
            </a:r>
            <a:r>
              <a:rPr lang="en-US" altLang="ko-KR" b="1" dirty="0"/>
              <a:t>) </a:t>
            </a:r>
            <a:r>
              <a:rPr lang="ko-KR" altLang="en-US" b="1" dirty="0"/>
              <a:t>대기인원을 판별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		</a:t>
            </a:r>
            <a:r>
              <a:rPr lang="ko-KR" altLang="en-US" b="1" dirty="0"/>
              <a:t>계산 후 더 정확한 최소시간 경로 지원 시스템</a:t>
            </a:r>
          </a:p>
          <a:p>
            <a:endParaRPr lang="ko-KR" altLang="en-US" sz="2400" b="1" spc="-151" dirty="0">
              <a:solidFill>
                <a:srgbClr val="77787B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3829885" y="3348581"/>
            <a:ext cx="4949991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66928" y="1885058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5" idx="3"/>
            <a:endCxn id="82" idx="1"/>
          </p:cNvCxnSpPr>
          <p:nvPr/>
        </p:nvCxnSpPr>
        <p:spPr>
          <a:xfrm flipV="1">
            <a:off x="1591266" y="2339886"/>
            <a:ext cx="914734" cy="5165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CA13317-93E8-411E-8130-3C70477C3462}"/>
              </a:ext>
            </a:extLst>
          </p:cNvPr>
          <p:cNvSpPr txBox="1"/>
          <p:nvPr/>
        </p:nvSpPr>
        <p:spPr>
          <a:xfrm>
            <a:off x="3684084" y="1697183"/>
            <a:ext cx="841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(1280x720)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69" idx="1"/>
          </p:cNvCxnSpPr>
          <p:nvPr/>
        </p:nvCxnSpPr>
        <p:spPr>
          <a:xfrm flipV="1">
            <a:off x="3303925" y="1912627"/>
            <a:ext cx="380159" cy="42725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06000" y="2034638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5214243" y="3528077"/>
            <a:ext cx="1909721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2"/>
            <a:endCxn id="44" idx="1"/>
          </p:cNvCxnSpPr>
          <p:nvPr/>
        </p:nvCxnSpPr>
        <p:spPr>
          <a:xfrm>
            <a:off x="6169104" y="5148041"/>
            <a:ext cx="1792064" cy="99632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6627" y="3007364"/>
            <a:ext cx="2280723" cy="536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1983693" y="1654225"/>
            <a:ext cx="10667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7961168" y="5567245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26271" y="2641022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샘플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사람인원 수 파악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 algn="ctr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데이터 요청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 algn="ctr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>
          <a:xfrm>
            <a:off x="1491229" y="2327909"/>
            <a:ext cx="824949" cy="6173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  <a:stCxn id="19" idx="2"/>
            <a:endCxn id="42" idx="1"/>
          </p:cNvCxnSpPr>
          <p:nvPr/>
        </p:nvCxnSpPr>
        <p:spPr>
          <a:xfrm>
            <a:off x="2316178" y="4329973"/>
            <a:ext cx="1359367" cy="74763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메뉴구성도</a:t>
            </a:r>
            <a:endParaRPr lang="en-US" altLang="ko-K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688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5" y="1305194"/>
            <a:ext cx="8331200" cy="5003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1AB0E4-7ABB-46B3-BCD7-AF55D6ABEAF3}"/>
              </a:ext>
            </a:extLst>
          </p:cNvPr>
          <p:cNvSpPr/>
          <p:nvPr/>
        </p:nvSpPr>
        <p:spPr>
          <a:xfrm>
            <a:off x="5868144" y="1556792"/>
            <a:ext cx="2808312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B8D5EA-9A96-43F3-99E8-4537D790A113}"/>
              </a:ext>
            </a:extLst>
          </p:cNvPr>
          <p:cNvSpPr/>
          <p:nvPr/>
        </p:nvSpPr>
        <p:spPr>
          <a:xfrm>
            <a:off x="5883763" y="1120982"/>
            <a:ext cx="2808312" cy="3684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3653F-FE86-4C1A-B6B2-65C800C159C3}"/>
              </a:ext>
            </a:extLst>
          </p:cNvPr>
          <p:cNvSpPr txBox="1"/>
          <p:nvPr/>
        </p:nvSpPr>
        <p:spPr>
          <a:xfrm>
            <a:off x="5796136" y="79132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00600"/>
              </p:ext>
            </p:extLst>
          </p:nvPr>
        </p:nvGraphicFramePr>
        <p:xfrm>
          <a:off x="298210" y="1286056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-01-02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-02-01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-03-01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0" dirty="0">
                          <a:latin typeface="+mj-lt"/>
                        </a:rPr>
                        <a:t>-03-02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56327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6546"/>
              </p:ext>
            </p:extLst>
          </p:nvPr>
        </p:nvGraphicFramePr>
        <p:xfrm>
          <a:off x="1187625" y="1412776"/>
          <a:ext cx="6010907" cy="46357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032707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04764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5379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44062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48944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11575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55497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233892"/>
            <a:ext cx="3829980" cy="5211957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484" y="660600"/>
            <a:ext cx="5086975" cy="6041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kumimoji="0" lang="en-US" altLang="ko-KR" sz="1700" b="1" i="0" u="none" strike="noStrike" kern="1200" cap="none" spc="-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43528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8100</a:t>
                      </a:r>
                      <a:r>
                        <a:rPr lang="ko-KR" altLang="en-US" sz="900" dirty="0"/>
                        <a:t>번 버스와 </a:t>
                      </a:r>
                      <a:r>
                        <a:rPr lang="en-US" altLang="ko-KR" sz="900" dirty="0"/>
                        <a:t>M4102</a:t>
                      </a:r>
                      <a:r>
                        <a:rPr lang="ko-KR" altLang="en-US" sz="900" dirty="0"/>
                        <a:t>번 버스의 빈좌석을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8100</a:t>
                      </a:r>
                      <a:r>
                        <a:rPr lang="ko-KR" altLang="en-US" sz="900" dirty="0"/>
                        <a:t>번 버스와 </a:t>
                      </a:r>
                      <a:r>
                        <a:rPr lang="en-US" altLang="ko-KR" sz="900" dirty="0"/>
                        <a:t>M4102</a:t>
                      </a:r>
                      <a:r>
                        <a:rPr lang="ko-KR" altLang="en-US" sz="900" dirty="0"/>
                        <a:t>번 버스의 현 위치정보를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/>
        </p:nvGraphicFramePr>
        <p:xfrm>
          <a:off x="4583456" y="1268762"/>
          <a:ext cx="4320480" cy="306177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대중교통환승경로</a:t>
                      </a:r>
                      <a:r>
                        <a:rPr lang="ko-KR" altLang="en-US" sz="900" dirty="0"/>
                        <a:t> 조회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출발지와 목적지를 기준으로 환승 경로를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/>
                        <a:t>주변정류소목록조회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위치좌표 반경</a:t>
                      </a:r>
                      <a:r>
                        <a:rPr lang="en-US" altLang="ko-KR" sz="900" dirty="0"/>
                        <a:t>200m</a:t>
                      </a:r>
                      <a:r>
                        <a:rPr lang="ko-KR" altLang="en-US" sz="900" dirty="0"/>
                        <a:t>내에 있는 정류소 목록을 공공데이터 포털에서 받아 옴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82440"/>
              </p:ext>
            </p:extLst>
          </p:nvPr>
        </p:nvGraphicFramePr>
        <p:xfrm>
          <a:off x="706905" y="1268761"/>
          <a:ext cx="5601539" cy="5191299"/>
        </p:xfrm>
        <a:graphic>
          <a:graphicData uri="http://schemas.openxmlformats.org/drawingml/2006/table">
            <a:tbl>
              <a:tblPr/>
              <a:tblGrid>
                <a:gridCol w="644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영상 처리를 진행하는데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필요한 연산처리를 </a:t>
                      </a:r>
                      <a:b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진행하는 컴퓨터의 역할을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정거장의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CCTV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대신하는 구현으로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재료로서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대기인원을 측정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 인원의 파악을 도움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야외에서 하드웨어를 설치하는것과 더불어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여름의 기온이 높은 날씨에 측정을 진행함으로써 전자기기의 발열을 줄이기위해 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보조적인 전력원을 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b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768" marR="34768" marT="9614" marB="9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</TotalTime>
  <Words>2330</Words>
  <Application>Microsoft Office PowerPoint</Application>
  <PresentationFormat>화면 슬라이드 쇼(4:3)</PresentationFormat>
  <Paragraphs>508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37</cp:revision>
  <dcterms:created xsi:type="dcterms:W3CDTF">2020-07-20T13:24:56Z</dcterms:created>
  <dcterms:modified xsi:type="dcterms:W3CDTF">2020-07-27T05:07:52Z</dcterms:modified>
</cp:coreProperties>
</file>